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446" r:id="rId5"/>
    <p:sldId id="451" r:id="rId6"/>
    <p:sldId id="463" r:id="rId7"/>
    <p:sldId id="494" r:id="rId8"/>
    <p:sldId id="497" r:id="rId9"/>
    <p:sldId id="495" r:id="rId10"/>
    <p:sldId id="496" r:id="rId11"/>
    <p:sldId id="484" r:id="rId12"/>
    <p:sldId id="487" r:id="rId13"/>
  </p:sldIdLst>
  <p:sldSz cx="12192000" cy="6858000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E921B11F-384C-4448-961F-3310A6128E0E}">
          <p14:sldIdLst>
            <p14:sldId id="446"/>
            <p14:sldId id="451"/>
            <p14:sldId id="463"/>
            <p14:sldId id="494"/>
            <p14:sldId id="497"/>
            <p14:sldId id="495"/>
            <p14:sldId id="496"/>
            <p14:sldId id="484"/>
            <p14:sldId id="487"/>
          </p14:sldIdLst>
        </p14:section>
        <p14:section name="Standaardsectie" id="{B7D6DEA5-C2DA-4ACF-96D8-D2EC16B6A18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ijn Weijermars" initials="SW" lastIdx="1" clrIdx="0">
    <p:extLst>
      <p:ext uri="{19B8F6BF-5375-455C-9EA6-DF929625EA0E}">
        <p15:presenceInfo xmlns:p15="http://schemas.microsoft.com/office/powerpoint/2012/main" userId="S::s.weijermars@helicon.nl::e364d0b9-009e-4116-b78a-a86aed516e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D200"/>
    <a:srgbClr val="A1521A"/>
    <a:srgbClr val="42909E"/>
    <a:srgbClr val="172061"/>
    <a:srgbClr val="D26D25"/>
    <a:srgbClr val="72A3AE"/>
    <a:srgbClr val="94CBD5"/>
    <a:srgbClr val="9D5217"/>
    <a:srgbClr val="D8D922"/>
    <a:srgbClr val="D8D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38E7B6-9E55-472E-B76F-766878884D0E}" v="16" dt="2020-03-08T10:55:14.7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92" autoAdjust="0"/>
  </p:normalViewPr>
  <p:slideViewPr>
    <p:cSldViewPr snapToGrid="0">
      <p:cViewPr varScale="1">
        <p:scale>
          <a:sx n="64" d="100"/>
          <a:sy n="64" d="100"/>
        </p:scale>
        <p:origin x="1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e364d0b9-009e-4116-b78a-a86aed516e71" providerId="ADAL" clId="{85AABA6A-6FDB-486A-9FD3-F8020FE082FC}"/>
    <pc:docChg chg="undo custSel addSld delSld modSld sldOrd modSection">
      <pc:chgData name="Stijn Weijermars" userId="e364d0b9-009e-4116-b78a-a86aed516e71" providerId="ADAL" clId="{85AABA6A-6FDB-486A-9FD3-F8020FE082FC}" dt="2020-03-08T10:56:23.930" v="1609" actId="20577"/>
      <pc:docMkLst>
        <pc:docMk/>
      </pc:docMkLst>
      <pc:sldChg chg="modSp">
        <pc:chgData name="Stijn Weijermars" userId="e364d0b9-009e-4116-b78a-a86aed516e71" providerId="ADAL" clId="{85AABA6A-6FDB-486A-9FD3-F8020FE082FC}" dt="2020-03-08T10:47:30.101" v="1366" actId="20577"/>
        <pc:sldMkLst>
          <pc:docMk/>
          <pc:sldMk cId="2152000617" sldId="446"/>
        </pc:sldMkLst>
        <pc:spChg chg="mod">
          <ac:chgData name="Stijn Weijermars" userId="e364d0b9-009e-4116-b78a-a86aed516e71" providerId="ADAL" clId="{85AABA6A-6FDB-486A-9FD3-F8020FE082FC}" dt="2020-03-08T10:47:30.101" v="1366" actId="20577"/>
          <ac:spMkLst>
            <pc:docMk/>
            <pc:sldMk cId="2152000617" sldId="446"/>
            <ac:spMk id="3" creationId="{ABE72CDF-C6A3-4017-AB9D-ADBFF17ADF57}"/>
          </ac:spMkLst>
        </pc:spChg>
      </pc:sldChg>
      <pc:sldChg chg="del">
        <pc:chgData name="Stijn Weijermars" userId="e364d0b9-009e-4116-b78a-a86aed516e71" providerId="ADAL" clId="{85AABA6A-6FDB-486A-9FD3-F8020FE082FC}" dt="2020-03-08T09:57:08.576" v="186" actId="47"/>
        <pc:sldMkLst>
          <pc:docMk/>
          <pc:sldMk cId="828112363" sldId="461"/>
        </pc:sldMkLst>
      </pc:sldChg>
      <pc:sldChg chg="del">
        <pc:chgData name="Stijn Weijermars" userId="e364d0b9-009e-4116-b78a-a86aed516e71" providerId="ADAL" clId="{85AABA6A-6FDB-486A-9FD3-F8020FE082FC}" dt="2020-03-08T10:37:08.064" v="1270" actId="47"/>
        <pc:sldMkLst>
          <pc:docMk/>
          <pc:sldMk cId="289962591" sldId="462"/>
        </pc:sldMkLst>
      </pc:sldChg>
      <pc:sldChg chg="modSp">
        <pc:chgData name="Stijn Weijermars" userId="e364d0b9-009e-4116-b78a-a86aed516e71" providerId="ADAL" clId="{85AABA6A-6FDB-486A-9FD3-F8020FE082FC}" dt="2020-03-08T09:30:09.592" v="34" actId="20577"/>
        <pc:sldMkLst>
          <pc:docMk/>
          <pc:sldMk cId="2520462185" sldId="463"/>
        </pc:sldMkLst>
        <pc:spChg chg="mod">
          <ac:chgData name="Stijn Weijermars" userId="e364d0b9-009e-4116-b78a-a86aed516e71" providerId="ADAL" clId="{85AABA6A-6FDB-486A-9FD3-F8020FE082FC}" dt="2020-03-08T09:30:02.938" v="15" actId="20577"/>
          <ac:spMkLst>
            <pc:docMk/>
            <pc:sldMk cId="2520462185" sldId="463"/>
            <ac:spMk id="2" creationId="{07972A51-E97D-4138-A588-A371AF34394B}"/>
          </ac:spMkLst>
        </pc:spChg>
        <pc:spChg chg="mod">
          <ac:chgData name="Stijn Weijermars" userId="e364d0b9-009e-4116-b78a-a86aed516e71" providerId="ADAL" clId="{85AABA6A-6FDB-486A-9FD3-F8020FE082FC}" dt="2020-03-08T09:30:09.592" v="34" actId="20577"/>
          <ac:spMkLst>
            <pc:docMk/>
            <pc:sldMk cId="2520462185" sldId="463"/>
            <ac:spMk id="3" creationId="{A2B95DDE-B092-432D-B128-A6746334F21A}"/>
          </ac:spMkLst>
        </pc:spChg>
      </pc:sldChg>
      <pc:sldChg chg="del">
        <pc:chgData name="Stijn Weijermars" userId="e364d0b9-009e-4116-b78a-a86aed516e71" providerId="ADAL" clId="{85AABA6A-6FDB-486A-9FD3-F8020FE082FC}" dt="2020-03-08T09:31:21.523" v="106" actId="47"/>
        <pc:sldMkLst>
          <pc:docMk/>
          <pc:sldMk cId="555946742" sldId="482"/>
        </pc:sldMkLst>
      </pc:sldChg>
      <pc:sldChg chg="del">
        <pc:chgData name="Stijn Weijermars" userId="e364d0b9-009e-4116-b78a-a86aed516e71" providerId="ADAL" clId="{85AABA6A-6FDB-486A-9FD3-F8020FE082FC}" dt="2020-03-08T09:57:06.896" v="184" actId="47"/>
        <pc:sldMkLst>
          <pc:docMk/>
          <pc:sldMk cId="968093538" sldId="483"/>
        </pc:sldMkLst>
      </pc:sldChg>
      <pc:sldChg chg="addSp delSp modSp ord">
        <pc:chgData name="Stijn Weijermars" userId="e364d0b9-009e-4116-b78a-a86aed516e71" providerId="ADAL" clId="{85AABA6A-6FDB-486A-9FD3-F8020FE082FC}" dt="2020-03-08T10:50:05.261" v="1376"/>
        <pc:sldMkLst>
          <pc:docMk/>
          <pc:sldMk cId="445919578" sldId="484"/>
        </pc:sldMkLst>
        <pc:spChg chg="mod">
          <ac:chgData name="Stijn Weijermars" userId="e364d0b9-009e-4116-b78a-a86aed516e71" providerId="ADAL" clId="{85AABA6A-6FDB-486A-9FD3-F8020FE082FC}" dt="2020-03-08T09:30:52.476" v="100"/>
          <ac:spMkLst>
            <pc:docMk/>
            <pc:sldMk cId="445919578" sldId="484"/>
            <ac:spMk id="3" creationId="{3235A432-2AED-4DF1-BEF3-BC59ED4DFE13}"/>
          </ac:spMkLst>
        </pc:spChg>
        <pc:picChg chg="add mod ord">
          <ac:chgData name="Stijn Weijermars" userId="e364d0b9-009e-4116-b78a-a86aed516e71" providerId="ADAL" clId="{85AABA6A-6FDB-486A-9FD3-F8020FE082FC}" dt="2020-03-08T09:31:18.480" v="105"/>
          <ac:picMkLst>
            <pc:docMk/>
            <pc:sldMk cId="445919578" sldId="484"/>
            <ac:picMk id="2" creationId="{4AC8B5E6-DCB3-4A1A-A5B7-58A964FCFFDB}"/>
          </ac:picMkLst>
        </pc:picChg>
        <pc:picChg chg="del">
          <ac:chgData name="Stijn Weijermars" userId="e364d0b9-009e-4116-b78a-a86aed516e71" providerId="ADAL" clId="{85AABA6A-6FDB-486A-9FD3-F8020FE082FC}" dt="2020-03-08T09:30:41.493" v="99" actId="478"/>
          <ac:picMkLst>
            <pc:docMk/>
            <pc:sldMk cId="445919578" sldId="484"/>
            <ac:picMk id="4" creationId="{5CE86DF9-A1CD-4D77-AD52-7CD1C8A99D9A}"/>
          </ac:picMkLst>
        </pc:picChg>
      </pc:sldChg>
      <pc:sldChg chg="del">
        <pc:chgData name="Stijn Weijermars" userId="e364d0b9-009e-4116-b78a-a86aed516e71" providerId="ADAL" clId="{85AABA6A-6FDB-486A-9FD3-F8020FE082FC}" dt="2020-03-08T09:57:09.378" v="187" actId="47"/>
        <pc:sldMkLst>
          <pc:docMk/>
          <pc:sldMk cId="1906851512" sldId="485"/>
        </pc:sldMkLst>
      </pc:sldChg>
      <pc:sldChg chg="del">
        <pc:chgData name="Stijn Weijermars" userId="e364d0b9-009e-4116-b78a-a86aed516e71" providerId="ADAL" clId="{85AABA6A-6FDB-486A-9FD3-F8020FE082FC}" dt="2020-03-08T10:37:06.983" v="1269" actId="47"/>
        <pc:sldMkLst>
          <pc:docMk/>
          <pc:sldMk cId="2669983093" sldId="486"/>
        </pc:sldMkLst>
      </pc:sldChg>
      <pc:sldChg chg="addSp delSp modSp ord">
        <pc:chgData name="Stijn Weijermars" userId="e364d0b9-009e-4116-b78a-a86aed516e71" providerId="ADAL" clId="{85AABA6A-6FDB-486A-9FD3-F8020FE082FC}" dt="2020-03-08T10:56:23.930" v="1609" actId="20577"/>
        <pc:sldMkLst>
          <pc:docMk/>
          <pc:sldMk cId="206911405" sldId="487"/>
        </pc:sldMkLst>
        <pc:spChg chg="mod">
          <ac:chgData name="Stijn Weijermars" userId="e364d0b9-009e-4116-b78a-a86aed516e71" providerId="ADAL" clId="{85AABA6A-6FDB-486A-9FD3-F8020FE082FC}" dt="2020-03-08T09:56:57.522" v="181" actId="20577"/>
          <ac:spMkLst>
            <pc:docMk/>
            <pc:sldMk cId="206911405" sldId="487"/>
            <ac:spMk id="2" creationId="{B02A2FFE-3DC5-40EB-8179-329B50D12952}"/>
          </ac:spMkLst>
        </pc:spChg>
        <pc:spChg chg="add mod">
          <ac:chgData name="Stijn Weijermars" userId="e364d0b9-009e-4116-b78a-a86aed516e71" providerId="ADAL" clId="{85AABA6A-6FDB-486A-9FD3-F8020FE082FC}" dt="2020-03-08T10:56:23.930" v="1609" actId="20577"/>
          <ac:spMkLst>
            <pc:docMk/>
            <pc:sldMk cId="206911405" sldId="487"/>
            <ac:spMk id="5" creationId="{D719FCEF-C080-41FB-A0BB-F2F3F447E33F}"/>
          </ac:spMkLst>
        </pc:spChg>
        <pc:picChg chg="del">
          <ac:chgData name="Stijn Weijermars" userId="e364d0b9-009e-4116-b78a-a86aed516e71" providerId="ADAL" clId="{85AABA6A-6FDB-486A-9FD3-F8020FE082FC}" dt="2020-03-08T09:56:37.592" v="155" actId="478"/>
          <ac:picMkLst>
            <pc:docMk/>
            <pc:sldMk cId="206911405" sldId="487"/>
            <ac:picMk id="4" creationId="{F38FE5CA-E710-4063-B8AC-23AF8161A806}"/>
          </ac:picMkLst>
        </pc:picChg>
      </pc:sldChg>
      <pc:sldChg chg="del">
        <pc:chgData name="Stijn Weijermars" userId="e364d0b9-009e-4116-b78a-a86aed516e71" providerId="ADAL" clId="{85AABA6A-6FDB-486A-9FD3-F8020FE082FC}" dt="2020-03-08T09:57:21.282" v="188" actId="47"/>
        <pc:sldMkLst>
          <pc:docMk/>
          <pc:sldMk cId="2391324604" sldId="488"/>
        </pc:sldMkLst>
      </pc:sldChg>
      <pc:sldChg chg="del">
        <pc:chgData name="Stijn Weijermars" userId="e364d0b9-009e-4116-b78a-a86aed516e71" providerId="ADAL" clId="{85AABA6A-6FDB-486A-9FD3-F8020FE082FC}" dt="2020-03-08T09:57:05.744" v="183" actId="47"/>
        <pc:sldMkLst>
          <pc:docMk/>
          <pc:sldMk cId="2361553118" sldId="489"/>
        </pc:sldMkLst>
      </pc:sldChg>
      <pc:sldChg chg="del">
        <pc:chgData name="Stijn Weijermars" userId="e364d0b9-009e-4116-b78a-a86aed516e71" providerId="ADAL" clId="{85AABA6A-6FDB-486A-9FD3-F8020FE082FC}" dt="2020-03-08T09:57:07.796" v="185" actId="47"/>
        <pc:sldMkLst>
          <pc:docMk/>
          <pc:sldMk cId="2888209599" sldId="490"/>
        </pc:sldMkLst>
      </pc:sldChg>
      <pc:sldChg chg="del">
        <pc:chgData name="Stijn Weijermars" userId="e364d0b9-009e-4116-b78a-a86aed516e71" providerId="ADAL" clId="{85AABA6A-6FDB-486A-9FD3-F8020FE082FC}" dt="2020-03-08T09:31:22.724" v="107" actId="47"/>
        <pc:sldMkLst>
          <pc:docMk/>
          <pc:sldMk cId="4106968358" sldId="491"/>
        </pc:sldMkLst>
      </pc:sldChg>
      <pc:sldChg chg="del">
        <pc:chgData name="Stijn Weijermars" userId="e364d0b9-009e-4116-b78a-a86aed516e71" providerId="ADAL" clId="{85AABA6A-6FDB-486A-9FD3-F8020FE082FC}" dt="2020-03-08T09:57:04.836" v="182" actId="47"/>
        <pc:sldMkLst>
          <pc:docMk/>
          <pc:sldMk cId="4256994800" sldId="493"/>
        </pc:sldMkLst>
      </pc:sldChg>
      <pc:sldChg chg="modSp">
        <pc:chgData name="Stijn Weijermars" userId="e364d0b9-009e-4116-b78a-a86aed516e71" providerId="ADAL" clId="{85AABA6A-6FDB-486A-9FD3-F8020FE082FC}" dt="2020-03-08T09:30:28.407" v="97" actId="20577"/>
        <pc:sldMkLst>
          <pc:docMk/>
          <pc:sldMk cId="2657356342" sldId="494"/>
        </pc:sldMkLst>
        <pc:spChg chg="mod">
          <ac:chgData name="Stijn Weijermars" userId="e364d0b9-009e-4116-b78a-a86aed516e71" providerId="ADAL" clId="{85AABA6A-6FDB-486A-9FD3-F8020FE082FC}" dt="2020-03-08T09:30:28.407" v="97" actId="20577"/>
          <ac:spMkLst>
            <pc:docMk/>
            <pc:sldMk cId="2657356342" sldId="494"/>
            <ac:spMk id="2" creationId="{07972A51-E97D-4138-A588-A371AF34394B}"/>
          </ac:spMkLst>
        </pc:spChg>
        <pc:spChg chg="mod">
          <ac:chgData name="Stijn Weijermars" userId="e364d0b9-009e-4116-b78a-a86aed516e71" providerId="ADAL" clId="{85AABA6A-6FDB-486A-9FD3-F8020FE082FC}" dt="2020-03-08T09:30:24.241" v="81" actId="20577"/>
          <ac:spMkLst>
            <pc:docMk/>
            <pc:sldMk cId="2657356342" sldId="494"/>
            <ac:spMk id="3" creationId="{A2B95DDE-B092-432D-B128-A6746334F21A}"/>
          </ac:spMkLst>
        </pc:spChg>
      </pc:sldChg>
      <pc:sldChg chg="addSp delSp modSp add">
        <pc:chgData name="Stijn Weijermars" userId="e364d0b9-009e-4116-b78a-a86aed516e71" providerId="ADAL" clId="{85AABA6A-6FDB-486A-9FD3-F8020FE082FC}" dt="2020-03-08T10:42:08.078" v="1363" actId="478"/>
        <pc:sldMkLst>
          <pc:docMk/>
          <pc:sldMk cId="43224829" sldId="495"/>
        </pc:sldMkLst>
        <pc:spChg chg="mod">
          <ac:chgData name="Stijn Weijermars" userId="e364d0b9-009e-4116-b78a-a86aed516e71" providerId="ADAL" clId="{85AABA6A-6FDB-486A-9FD3-F8020FE082FC}" dt="2020-03-08T09:34:19.475" v="140" actId="20577"/>
          <ac:spMkLst>
            <pc:docMk/>
            <pc:sldMk cId="43224829" sldId="495"/>
            <ac:spMk id="2" creationId="{46BC1B98-CB5B-451C-9E02-2A1FE41F1F6E}"/>
          </ac:spMkLst>
        </pc:spChg>
        <pc:spChg chg="del">
          <ac:chgData name="Stijn Weijermars" userId="e364d0b9-009e-4116-b78a-a86aed516e71" providerId="ADAL" clId="{85AABA6A-6FDB-486A-9FD3-F8020FE082FC}" dt="2020-03-08T10:42:08.078" v="1363" actId="478"/>
          <ac:spMkLst>
            <pc:docMk/>
            <pc:sldMk cId="43224829" sldId="495"/>
            <ac:spMk id="3" creationId="{4D33D93C-B0E4-4302-9619-C7C356BBEC2C}"/>
          </ac:spMkLst>
        </pc:spChg>
        <pc:picChg chg="add mod">
          <ac:chgData name="Stijn Weijermars" userId="e364d0b9-009e-4116-b78a-a86aed516e71" providerId="ADAL" clId="{85AABA6A-6FDB-486A-9FD3-F8020FE082FC}" dt="2020-03-08T09:34:10.952" v="110" actId="1076"/>
          <ac:picMkLst>
            <pc:docMk/>
            <pc:sldMk cId="43224829" sldId="495"/>
            <ac:picMk id="4" creationId="{DD3B4A2D-F3C2-47F9-A96C-753C3901D4F8}"/>
          </ac:picMkLst>
        </pc:picChg>
      </pc:sldChg>
      <pc:sldChg chg="delSp modSp add">
        <pc:chgData name="Stijn Weijermars" userId="e364d0b9-009e-4116-b78a-a86aed516e71" providerId="ADAL" clId="{85AABA6A-6FDB-486A-9FD3-F8020FE082FC}" dt="2020-03-08T09:35:34.843" v="152" actId="478"/>
        <pc:sldMkLst>
          <pc:docMk/>
          <pc:sldMk cId="1629230709" sldId="496"/>
        </pc:sldMkLst>
        <pc:spChg chg="del">
          <ac:chgData name="Stijn Weijermars" userId="e364d0b9-009e-4116-b78a-a86aed516e71" providerId="ADAL" clId="{85AABA6A-6FDB-486A-9FD3-F8020FE082FC}" dt="2020-03-08T09:35:34.843" v="152" actId="478"/>
          <ac:spMkLst>
            <pc:docMk/>
            <pc:sldMk cId="1629230709" sldId="496"/>
            <ac:spMk id="3" creationId="{4D33D93C-B0E4-4302-9619-C7C356BBEC2C}"/>
          </ac:spMkLst>
        </pc:spChg>
        <pc:picChg chg="mod ord modCrop">
          <ac:chgData name="Stijn Weijermars" userId="e364d0b9-009e-4116-b78a-a86aed516e71" providerId="ADAL" clId="{85AABA6A-6FDB-486A-9FD3-F8020FE082FC}" dt="2020-03-08T09:35:27.429" v="151" actId="167"/>
          <ac:picMkLst>
            <pc:docMk/>
            <pc:sldMk cId="1629230709" sldId="496"/>
            <ac:picMk id="4" creationId="{DD3B4A2D-F3C2-47F9-A96C-753C3901D4F8}"/>
          </ac:picMkLst>
        </pc:picChg>
      </pc:sldChg>
      <pc:sldChg chg="addSp delSp modSp add del">
        <pc:chgData name="Stijn Weijermars" userId="e364d0b9-009e-4116-b78a-a86aed516e71" providerId="ADAL" clId="{85AABA6A-6FDB-486A-9FD3-F8020FE082FC}" dt="2020-03-08T10:49:54.521" v="1374" actId="478"/>
        <pc:sldMkLst>
          <pc:docMk/>
          <pc:sldMk cId="1006443936" sldId="497"/>
        </pc:sldMkLst>
        <pc:spChg chg="del">
          <ac:chgData name="Stijn Weijermars" userId="e364d0b9-009e-4116-b78a-a86aed516e71" providerId="ADAL" clId="{85AABA6A-6FDB-486A-9FD3-F8020FE082FC}" dt="2020-03-08T10:49:54.521" v="1374" actId="478"/>
          <ac:spMkLst>
            <pc:docMk/>
            <pc:sldMk cId="1006443936" sldId="497"/>
            <ac:spMk id="2" creationId="{ACF2BC9D-7736-403F-9BDC-4D4469EAD24D}"/>
          </ac:spMkLst>
        </pc:spChg>
        <pc:spChg chg="del">
          <ac:chgData name="Stijn Weijermars" userId="e364d0b9-009e-4116-b78a-a86aed516e71" providerId="ADAL" clId="{85AABA6A-6FDB-486A-9FD3-F8020FE082FC}" dt="2020-03-08T10:49:52.780" v="1373" actId="478"/>
          <ac:spMkLst>
            <pc:docMk/>
            <pc:sldMk cId="1006443936" sldId="497"/>
            <ac:spMk id="3" creationId="{DE8CD60C-A5E7-4EC7-83E7-1802E84A66B0}"/>
          </ac:spMkLst>
        </pc:spChg>
        <pc:picChg chg="add mod">
          <ac:chgData name="Stijn Weijermars" userId="e364d0b9-009e-4116-b78a-a86aed516e71" providerId="ADAL" clId="{85AABA6A-6FDB-486A-9FD3-F8020FE082FC}" dt="2020-03-08T10:49:47.162" v="1372" actId="1076"/>
          <ac:picMkLst>
            <pc:docMk/>
            <pc:sldMk cId="1006443936" sldId="497"/>
            <ac:picMk id="4" creationId="{0687138A-BD82-47F2-8DEF-F87FD520CD83}"/>
          </ac:picMkLst>
        </pc:picChg>
      </pc:sldChg>
      <pc:sldChg chg="modSp add del">
        <pc:chgData name="Stijn Weijermars" userId="e364d0b9-009e-4116-b78a-a86aed516e71" providerId="ADAL" clId="{85AABA6A-6FDB-486A-9FD3-F8020FE082FC}" dt="2020-03-08T10:50:38.366" v="1390"/>
        <pc:sldMkLst>
          <pc:docMk/>
          <pc:sldMk cId="2035355078" sldId="498"/>
        </pc:sldMkLst>
        <pc:spChg chg="mod">
          <ac:chgData name="Stijn Weijermars" userId="e364d0b9-009e-4116-b78a-a86aed516e71" providerId="ADAL" clId="{85AABA6A-6FDB-486A-9FD3-F8020FE082FC}" dt="2020-03-08T10:50:37.757" v="1389" actId="20577"/>
          <ac:spMkLst>
            <pc:docMk/>
            <pc:sldMk cId="2035355078" sldId="498"/>
            <ac:spMk id="2" creationId="{C267974E-3906-4C4A-824A-8336A116C18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F7AA9-1F83-45A3-BEC1-0B19E81F2AE3}" type="datetimeFigureOut">
              <a:rPr lang="nl-NL" smtClean="0"/>
              <a:t>8-3-2020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F8B88-49C2-453F-92C1-FE690164DB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454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F8B88-49C2-453F-92C1-FE690164DB82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3279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8-3-2020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45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8-3-2020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242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8-3-2020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702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8-3-2020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310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8-3-2020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2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8-3-2020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42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8-3-2020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59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8-3-2020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00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8-3-2020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288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8-3-2020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2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21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8-3-2020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79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vpro.nl/programmas/tegenlicht/kijk/afleveringen/2013-2014/de-kracht-van-water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s.weijermars@helicon.n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E72CDF-C6A3-4017-AB9D-ADBFF17AD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5627" y="1196753"/>
            <a:ext cx="6901859" cy="4929411"/>
          </a:xfrm>
        </p:spPr>
        <p:txBody>
          <a:bodyPr/>
          <a:lstStyle/>
          <a:p>
            <a:pPr marL="0" indent="0" algn="ctr">
              <a:buNone/>
            </a:pPr>
            <a:r>
              <a:rPr lang="nl-NL" sz="4800" dirty="0"/>
              <a:t>Water &amp; Energie </a:t>
            </a:r>
          </a:p>
          <a:p>
            <a:pPr marL="0" indent="0" algn="ctr">
              <a:buNone/>
            </a:pPr>
            <a:r>
              <a:rPr lang="nl-NL" dirty="0"/>
              <a:t>Periode 3 </a:t>
            </a:r>
          </a:p>
          <a:p>
            <a:pPr marL="0" indent="0" algn="ctr">
              <a:buNone/>
            </a:pPr>
            <a:r>
              <a:rPr lang="nl-NL" dirty="0"/>
              <a:t>IBS De community verbonden</a:t>
            </a:r>
          </a:p>
          <a:p>
            <a:pPr marL="0" indent="0" algn="ctr">
              <a:buNone/>
            </a:pPr>
            <a:r>
              <a:rPr lang="nl-NL" sz="2400" dirty="0"/>
              <a:t>Les 5 Vergisting</a:t>
            </a:r>
          </a:p>
        </p:txBody>
      </p:sp>
    </p:spTree>
    <p:extLst>
      <p:ext uri="{BB962C8B-B14F-4D97-AF65-F5344CB8AC3E}">
        <p14:creationId xmlns:p14="http://schemas.microsoft.com/office/powerpoint/2010/main" val="2152000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A93AD6-598F-407E-B4D1-0DFF9E8E2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8764" y="575838"/>
            <a:ext cx="8382315" cy="803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/>
              <a:t>Planning voor deze periode 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E0DAF8ED-3BC2-4AFC-8D99-37C54CE1CC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599301"/>
              </p:ext>
            </p:extLst>
          </p:nvPr>
        </p:nvGraphicFramePr>
        <p:xfrm>
          <a:off x="2788764" y="1379349"/>
          <a:ext cx="8509500" cy="4138051"/>
        </p:xfrm>
        <a:graphic>
          <a:graphicData uri="http://schemas.openxmlformats.org/drawingml/2006/table">
            <a:tbl>
              <a:tblPr firstRow="1" firstCol="1" bandRow="1"/>
              <a:tblGrid>
                <a:gridCol w="1277041">
                  <a:extLst>
                    <a:ext uri="{9D8B030D-6E8A-4147-A177-3AD203B41FA5}">
                      <a16:colId xmlns:a16="http://schemas.microsoft.com/office/drawing/2014/main" val="3500031580"/>
                    </a:ext>
                  </a:extLst>
                </a:gridCol>
                <a:gridCol w="7232459">
                  <a:extLst>
                    <a:ext uri="{9D8B030D-6E8A-4147-A177-3AD203B41FA5}">
                      <a16:colId xmlns:a16="http://schemas.microsoft.com/office/drawing/2014/main" val="3296496059"/>
                    </a:ext>
                  </a:extLst>
                </a:gridCol>
              </a:tblGrid>
              <a:tr h="3658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Week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Inhoud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7526507"/>
                  </a:ext>
                </a:extLst>
              </a:tr>
              <a:tr h="37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Aftrap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662095"/>
                  </a:ext>
                </a:extLst>
              </a:tr>
              <a:tr h="37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Energie- en Gebiedscoöperaties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2076195"/>
                  </a:ext>
                </a:extLst>
              </a:tr>
              <a:tr h="37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Collectieve energiesystemen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5662711"/>
                  </a:ext>
                </a:extLst>
              </a:tr>
              <a:tr h="37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Warmtenetten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0169337"/>
                  </a:ext>
                </a:extLst>
              </a:tr>
              <a:tr h="37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Kleinschalige vergisting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307009"/>
                  </a:ext>
                </a:extLst>
              </a:tr>
              <a:tr h="37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Postcoderoosregeling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9275196"/>
                  </a:ext>
                </a:extLst>
              </a:tr>
              <a:tr h="4383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Kleinschalige collectieve afvalwaterzuivering (</a:t>
                      </a:r>
                      <a:r>
                        <a:rPr lang="nl-NL" sz="200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helofyten</a:t>
                      </a: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4000687"/>
                  </a:ext>
                </a:extLst>
              </a:tr>
              <a:tr h="37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Herhaling &amp; excursie (</a:t>
                      </a:r>
                      <a:r>
                        <a:rPr lang="nl-NL" sz="200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helofyten</a:t>
                      </a: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5740658"/>
                  </a:ext>
                </a:extLst>
              </a:tr>
              <a:tr h="37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solidFill>
                            <a:srgbClr val="7F7F7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Geen lessen - toetsen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9652035"/>
                  </a:ext>
                </a:extLst>
              </a:tr>
              <a:tr h="3704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200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Geen lessen i.v.m. herkansingen</a:t>
                      </a:r>
                      <a:endParaRPr lang="nl-NL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520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3487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972A51-E97D-4138-A588-A371AF343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Vergisting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B95DDE-B092-432D-B128-A6746334F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is dat?</a:t>
            </a:r>
          </a:p>
        </p:txBody>
      </p:sp>
    </p:spTree>
    <p:extLst>
      <p:ext uri="{BB962C8B-B14F-4D97-AF65-F5344CB8AC3E}">
        <p14:creationId xmlns:p14="http://schemas.microsoft.com/office/powerpoint/2010/main" val="2520462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972A51-E97D-4138-A588-A371AF343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Vergisting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B95DDE-B092-432D-B128-A6746334F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Wat kun je er mee?</a:t>
            </a:r>
          </a:p>
        </p:txBody>
      </p:sp>
    </p:spTree>
    <p:extLst>
      <p:ext uri="{BB962C8B-B14F-4D97-AF65-F5344CB8AC3E}">
        <p14:creationId xmlns:p14="http://schemas.microsoft.com/office/powerpoint/2010/main" val="2657356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0687138A-BD82-47F2-8DEF-F87FD520C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848" y="189234"/>
            <a:ext cx="5035348" cy="666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43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BC1B98-CB5B-451C-9E02-2A1FE41F1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Poep is goud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D3B4A2D-F3C2-47F9-A96C-753C3901D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5484"/>
            <a:ext cx="12192000" cy="522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4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D3B4A2D-F3C2-47F9-A96C-753C3901D4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15" t="14322" r="51312" b="27985"/>
          <a:stretch/>
        </p:blipFill>
        <p:spPr>
          <a:xfrm>
            <a:off x="4452079" y="99192"/>
            <a:ext cx="7480092" cy="665589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BC1B98-CB5B-451C-9E02-2A1FE41F1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Poep is goud</a:t>
            </a:r>
          </a:p>
        </p:txBody>
      </p:sp>
    </p:spTree>
    <p:extLst>
      <p:ext uri="{BB962C8B-B14F-4D97-AF65-F5344CB8AC3E}">
        <p14:creationId xmlns:p14="http://schemas.microsoft.com/office/powerpoint/2010/main" val="1629230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hlinkClick r:id="rId2"/>
            <a:extLst>
              <a:ext uri="{FF2B5EF4-FFF2-40B4-BE49-F238E27FC236}">
                <a16:creationId xmlns:a16="http://schemas.microsoft.com/office/drawing/2014/main" id="{4AC8B5E6-DCB3-4A1A-A5B7-58A964FCF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4150" y="1783126"/>
            <a:ext cx="8189725" cy="2264218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35A432-2AED-4DF1-BEF3-BC59ED4DF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5627" y="5478092"/>
            <a:ext cx="8846773" cy="648072"/>
          </a:xfrm>
        </p:spPr>
        <p:txBody>
          <a:bodyPr>
            <a:normAutofit/>
          </a:bodyPr>
          <a:lstStyle/>
          <a:p>
            <a:r>
              <a:rPr lang="nl-NL" sz="1800" dirty="0">
                <a:hlinkClick r:id="rId2"/>
              </a:rPr>
              <a:t>https://www.vpro.nl/programmas/tegenlicht/kijk/afleveringen/2013-2014/de-kracht-van-water.html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445919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2A2FFE-3DC5-40EB-8179-329B50D12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734" y="731836"/>
            <a:ext cx="8860565" cy="648072"/>
          </a:xfrm>
        </p:spPr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D719FCEF-C080-41FB-A0BB-F2F3F447E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5627" y="1528997"/>
            <a:ext cx="8846773" cy="45971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dirty="0"/>
              <a:t>Maak een ‘</a:t>
            </a:r>
            <a:r>
              <a:rPr lang="nl-NL" dirty="0" err="1"/>
              <a:t>factsheet</a:t>
            </a:r>
            <a:r>
              <a:rPr lang="nl-NL" dirty="0"/>
              <a:t>’ over vergisting.</a:t>
            </a:r>
          </a:p>
          <a:p>
            <a:pPr lvl="1"/>
            <a:r>
              <a:rPr lang="nl-NL" dirty="0"/>
              <a:t>Geef antwoord op de volgende vragen:</a:t>
            </a:r>
          </a:p>
          <a:p>
            <a:pPr lvl="2"/>
            <a:r>
              <a:rPr lang="nl-NL" dirty="0"/>
              <a:t>Welke processen vinden plaats bij een vergisting?</a:t>
            </a:r>
          </a:p>
          <a:p>
            <a:pPr lvl="2"/>
            <a:r>
              <a:rPr lang="nl-NL" dirty="0"/>
              <a:t>Wat is natte en droge vergisting?</a:t>
            </a:r>
          </a:p>
          <a:p>
            <a:pPr lvl="2"/>
            <a:r>
              <a:rPr lang="nl-NL" dirty="0"/>
              <a:t>Wat is </a:t>
            </a:r>
            <a:r>
              <a:rPr lang="nl-NL" dirty="0" err="1"/>
              <a:t>mesofiele</a:t>
            </a:r>
            <a:r>
              <a:rPr lang="nl-NL" dirty="0"/>
              <a:t> en thermofiele vergisting?</a:t>
            </a:r>
          </a:p>
          <a:p>
            <a:pPr lvl="2"/>
            <a:r>
              <a:rPr lang="nl-NL" dirty="0"/>
              <a:t>Waar bestaat biogas uit?</a:t>
            </a:r>
          </a:p>
          <a:p>
            <a:pPr lvl="2"/>
            <a:r>
              <a:rPr lang="nl-NL" dirty="0"/>
              <a:t>Wat is </a:t>
            </a:r>
            <a:r>
              <a:rPr lang="nl-NL" dirty="0" err="1"/>
              <a:t>digistaat</a:t>
            </a:r>
            <a:r>
              <a:rPr lang="nl-NL" dirty="0"/>
              <a:t> en wat kun je er mee?</a:t>
            </a:r>
          </a:p>
          <a:p>
            <a:pPr lvl="1"/>
            <a:r>
              <a:rPr lang="nl-NL" dirty="0"/>
              <a:t>Zorg dat het geheel een logisch verhaal is en verrijkt is verhelderende afbeeldingen!</a:t>
            </a:r>
          </a:p>
          <a:p>
            <a:pPr marL="0" indent="0">
              <a:buNone/>
            </a:pPr>
            <a:r>
              <a:rPr lang="nl-NL" dirty="0"/>
              <a:t>Mail je </a:t>
            </a:r>
            <a:r>
              <a:rPr lang="nl-NL" dirty="0" err="1"/>
              <a:t>factsheet</a:t>
            </a:r>
            <a:r>
              <a:rPr lang="nl-NL" dirty="0"/>
              <a:t> voor de volgende les mailen naar:</a:t>
            </a:r>
          </a:p>
          <a:p>
            <a:pPr marL="457200" lvl="1" indent="0">
              <a:buNone/>
            </a:pPr>
            <a:r>
              <a:rPr lang="nl-NL" dirty="0"/>
              <a:t>	</a:t>
            </a:r>
            <a:r>
              <a:rPr lang="nl-NL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s.weijermars@helicon.nl</a:t>
            </a:r>
            <a:endParaRPr lang="nl-NL" dirty="0"/>
          </a:p>
          <a:p>
            <a:pPr marL="0" lvl="1" indent="0">
              <a:buNone/>
            </a:pPr>
            <a:r>
              <a:rPr lang="nl-NL" sz="2800" dirty="0"/>
              <a:t>Bronnen: Ga zelf op zoek naar bronnen en gebruik bestaande bronnen op wikiwijs	</a:t>
            </a:r>
          </a:p>
          <a:p>
            <a:pPr marL="914400" lvl="2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911405"/>
      </p:ext>
    </p:extLst>
  </p:cSld>
  <p:clrMapOvr>
    <a:masterClrMapping/>
  </p:clrMapOvr>
</p:sld>
</file>

<file path=ppt/theme/theme1.xml><?xml version="1.0" encoding="utf-8"?>
<a:theme xmlns:a="http://schemas.openxmlformats.org/drawingml/2006/main" name="Helicon 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icon thema" id="{ACB87FCE-9474-4D1A-91B1-4808E599A9AC}" vid="{0E457EA9-F56E-4451-8CA0-082C072EE7D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003613-2BE3-4F1A-88C4-5592AA9D7F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97C85AA-C9CD-4C87-83DC-94FC9D823D3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34354c1b-6b8c-435b-ad50-990538c19557"/>
    <ds:schemaRef ds:uri="http://schemas.microsoft.com/office/2006/metadata/properties"/>
    <ds:schemaRef ds:uri="http://purl.org/dc/elements/1.1/"/>
    <ds:schemaRef ds:uri="http://schemas.microsoft.com/office/infopath/2007/PartnerControls"/>
    <ds:schemaRef ds:uri="47a28104-336f-447d-946e-e305ac2bcd4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CEDE4D5-9AEE-48CC-AD2E-FEE382A1DF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203</Words>
  <Application>Microsoft Office PowerPoint</Application>
  <PresentationFormat>Breedbeeld</PresentationFormat>
  <Paragraphs>47</Paragraphs>
  <Slides>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Calibri</vt:lpstr>
      <vt:lpstr>Helicon thema</vt:lpstr>
      <vt:lpstr>PowerPoint-presentatie</vt:lpstr>
      <vt:lpstr>PowerPoint-presentatie</vt:lpstr>
      <vt:lpstr>Vergisting</vt:lpstr>
      <vt:lpstr>Vergisting</vt:lpstr>
      <vt:lpstr>PowerPoint-presentatie</vt:lpstr>
      <vt:lpstr>Poep is goud</vt:lpstr>
      <vt:lpstr>Poep is goud</vt:lpstr>
      <vt:lpstr>PowerPoint-presentatie</vt:lpstr>
      <vt:lpstr>Opdracht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Weijermars</dc:creator>
  <cp:lastModifiedBy>Stijn Weijermars</cp:lastModifiedBy>
  <cp:revision>2</cp:revision>
  <dcterms:created xsi:type="dcterms:W3CDTF">2020-02-17T12:15:47Z</dcterms:created>
  <dcterms:modified xsi:type="dcterms:W3CDTF">2020-03-08T10:56:35Z</dcterms:modified>
</cp:coreProperties>
</file>